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5" r:id="rId2"/>
    <p:sldId id="282" r:id="rId3"/>
    <p:sldId id="283" r:id="rId4"/>
    <p:sldId id="258" r:id="rId5"/>
    <p:sldId id="257" r:id="rId6"/>
    <p:sldId id="259" r:id="rId7"/>
    <p:sldId id="285" r:id="rId8"/>
    <p:sldId id="261" r:id="rId9"/>
    <p:sldId id="260" r:id="rId10"/>
    <p:sldId id="262" r:id="rId11"/>
    <p:sldId id="284" r:id="rId12"/>
    <p:sldId id="264" r:id="rId13"/>
    <p:sldId id="263" r:id="rId14"/>
    <p:sldId id="265" r:id="rId15"/>
    <p:sldId id="286" r:id="rId16"/>
    <p:sldId id="267" r:id="rId17"/>
    <p:sldId id="266" r:id="rId18"/>
    <p:sldId id="268" r:id="rId19"/>
    <p:sldId id="296" r:id="rId20"/>
    <p:sldId id="270" r:id="rId21"/>
    <p:sldId id="269" r:id="rId22"/>
    <p:sldId id="273" r:id="rId23"/>
    <p:sldId id="279" r:id="rId24"/>
    <p:sldId id="280" r:id="rId25"/>
    <p:sldId id="287" r:id="rId26"/>
    <p:sldId id="294" r:id="rId27"/>
    <p:sldId id="288" r:id="rId28"/>
    <p:sldId id="289" r:id="rId29"/>
    <p:sldId id="291" r:id="rId30"/>
    <p:sldId id="292" r:id="rId31"/>
    <p:sldId id="293" r:id="rId32"/>
    <p:sldId id="29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0F65"/>
    <a:srgbClr val="F6869E"/>
    <a:srgbClr val="8D2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4EED1-4F92-4E98-A32F-7B9914AC05B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14EED1-4F92-4E98-A32F-7B9914AC05BA}" type="datetimeFigureOut">
              <a:rPr lang="ru-RU" smtClean="0"/>
              <a:pPr/>
              <a:t>30.07.2021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482ACD2-808A-42B4-A3E0-AB3180A6C5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7.gif"/><Relationship Id="rId4" Type="http://schemas.openxmlformats.org/officeDocument/2006/relationships/image" Target="../media/image3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7464189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38395" y="1772816"/>
            <a:ext cx="7948405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Геометрические фигуры </a:t>
            </a:r>
            <a:br>
              <a:rPr lang="ru-RU" sz="4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 средней группы)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Воспитатель: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Прокофьева М.В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116632" y="338328"/>
            <a:ext cx="9803432" cy="1252728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8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25070"/>
            <a:ext cx="1440160" cy="1262366"/>
          </a:xfrm>
          <a:prstGeom prst="rect">
            <a:avLst/>
          </a:prstGeom>
        </p:spPr>
      </p:pic>
      <p:sp>
        <p:nvSpPr>
          <p:cNvPr id="6" name="Равнобедренный треугольник 5"/>
          <p:cNvSpPr/>
          <p:nvPr/>
        </p:nvSpPr>
        <p:spPr>
          <a:xfrm>
            <a:off x="3384882" y="5126342"/>
            <a:ext cx="1872208" cy="1423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51" y="5134847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42" y="4176464"/>
            <a:ext cx="2477095" cy="3068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46" y="836712"/>
            <a:ext cx="1990452" cy="3960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5" y="52126"/>
            <a:ext cx="2457130" cy="2217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030" y="4539816"/>
            <a:ext cx="2742826" cy="2462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67" y="1640638"/>
            <a:ext cx="2439463" cy="235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3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144000" cy="7245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219966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007124" y="3284984"/>
            <a:ext cx="3240088" cy="3168650"/>
          </a:xfrm>
          <a:prstGeom prst="ellipse">
            <a:avLst/>
          </a:prstGeom>
          <a:solidFill>
            <a:srgbClr val="FF993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46430" y="680729"/>
            <a:ext cx="17224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9" y="172261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Прикатилось колесо,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похожее оно,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наглядная натура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на круглую фигуру.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Догадался, милый друг?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Ну, конечно, это … </a:t>
            </a:r>
          </a:p>
        </p:txBody>
      </p:sp>
    </p:spTree>
    <p:extLst>
      <p:ext uri="{BB962C8B-B14F-4D97-AF65-F5344CB8AC3E}">
        <p14:creationId xmlns:p14="http://schemas.microsoft.com/office/powerpoint/2010/main" val="892155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148" y="1988840"/>
            <a:ext cx="3209703" cy="30908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59" y="2775778"/>
            <a:ext cx="1872208" cy="1872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3" y="5442464"/>
            <a:ext cx="1512168" cy="1512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29" y="2797818"/>
            <a:ext cx="675611" cy="6756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13" y="116632"/>
            <a:ext cx="1644774" cy="16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7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3352800" cy="998984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5736" y="1556792"/>
            <a:ext cx="4752528" cy="403244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круг похож на мячик,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 небу солнцем скачет.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Круглый словно диск луны,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бабулины блины,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тарелка, как венок,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веселый колобок,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колеса, как колечки, 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пирог из теплой печки!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07" y="4501922"/>
            <a:ext cx="1872208" cy="18722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75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68960"/>
            <a:ext cx="2238956" cy="24753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88840"/>
            <a:ext cx="3422718" cy="30577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710" y="0"/>
            <a:ext cx="2042579" cy="18007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277" y="5413393"/>
            <a:ext cx="2281796" cy="17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35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19168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Растянули мы квадрат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представили на взгляд,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кого он стал похожим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 чем-то очень схожим?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кирпич, не треугольник -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квадрат…</a:t>
            </a:r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64747"/>
            <a:ext cx="4640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08487"/>
            <a:ext cx="3312368" cy="1227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999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36712"/>
            <a:ext cx="2564285" cy="13663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2314" y="2996952"/>
            <a:ext cx="2664296" cy="2088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69758"/>
            <a:ext cx="4435176" cy="38728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89" y="5754130"/>
            <a:ext cx="2517885" cy="8926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72765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4896544" cy="108012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Прямоугольник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512" y="3212976"/>
            <a:ext cx="3888432" cy="41044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6047" y="2062065"/>
            <a:ext cx="4470850" cy="374198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окно прямоугольник,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Аккуратный, словно школьник.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похож 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дверь</a:t>
            </a:r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книжки,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ранец у мальчишки.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автобус, на тетрадку,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большую шоколадку.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корыто поросенка </a:t>
            </a:r>
          </a:p>
          <a:p>
            <a:r>
              <a:rPr lang="ru-RU" sz="8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на фантик у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9828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37" y="320630"/>
            <a:ext cx="3747475" cy="20236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2109" y="2839279"/>
            <a:ext cx="3024336" cy="23042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89" y="3159771"/>
            <a:ext cx="2501502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399" y="4743947"/>
            <a:ext cx="3168352" cy="2114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76" y="2492896"/>
            <a:ext cx="2571187" cy="193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81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5518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взял бы я окружность,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двух сторон немного сжал,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Отвечайте дети дружно -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Получился бы ...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19872" y="1052736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Овал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3168352" cy="1848953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1844824"/>
            <a:ext cx="7408333" cy="4680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1.Учить детей выделять особые признаки фигур (наличие или отсутствие углов и др.)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2.Познакомить детей с прямоугольником, сравнивая его с кругом, квадратом, треугольником.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3.Формировать представление о том, что фигуры могут быть разных размеров: большой, маленький.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4.Учить соотносить форму предметов с известными геометрическими фигурами: тарелка-круг, платок-квадрат, мяч-шар, дверь-прямоугольник и др.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5.Развивать умения  различать пространственные направления: вверху-внизу, справа-слева.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8328"/>
            <a:ext cx="7931224" cy="172252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развивать представления детей о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геометрических фигурах: круге, квадрате,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треугольнике.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488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334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301208"/>
            <a:ext cx="2880320" cy="18586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71797" y="3533823"/>
            <a:ext cx="3407344" cy="12633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94346"/>
            <a:ext cx="5112568" cy="26955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059832" y="332656"/>
            <a:ext cx="3064942" cy="16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85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7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3727648" cy="1152128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Овал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3016"/>
            <a:ext cx="5148064" cy="34563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9712" y="1340768"/>
            <a:ext cx="4320480" cy="4176464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высоты кружок упал.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теперь не круг – овал!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овальный, как жучок,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похож на кабачок,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endParaRPr lang="ru-RU" sz="2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глаза и на картошку,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еще похож на ложку,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орех и на яйцо, </a:t>
            </a:r>
          </a:p>
          <a:p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овальное лицо!</a:t>
            </a:r>
          </a:p>
          <a:p>
            <a:r>
              <a:rPr lang="ru-RU" sz="2800" b="1" dirty="0">
                <a:solidFill>
                  <a:srgbClr val="F6869E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9222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33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2667000" cy="2000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60648"/>
            <a:ext cx="2952328" cy="2656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6672"/>
            <a:ext cx="2473956" cy="17506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93664"/>
            <a:ext cx="1982598" cy="26643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37112"/>
            <a:ext cx="2809879" cy="210740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92896"/>
            <a:ext cx="2023583" cy="139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96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-7291"/>
            <a:ext cx="9144000" cy="73174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94812" y="153854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Взял треугольник и квадрат,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 них построил домик.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этому я очень рад: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Теперь живет там гномик.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14547" y="4486137"/>
            <a:ext cx="1800000" cy="2340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414547" y="3226137"/>
            <a:ext cx="1800000" cy="1260000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74547" y="4869160"/>
            <a:ext cx="1080000" cy="108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2169" y="903049"/>
            <a:ext cx="1797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Поиграем</a:t>
            </a:r>
          </a:p>
        </p:txBody>
      </p:sp>
    </p:spTree>
    <p:extLst>
      <p:ext uri="{BB962C8B-B14F-4D97-AF65-F5344CB8AC3E}">
        <p14:creationId xmlns:p14="http://schemas.microsoft.com/office/powerpoint/2010/main" val="3059624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-7291"/>
            <a:ext cx="9144000" cy="7317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7470" y="222499"/>
            <a:ext cx="4480948" cy="12802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7944" y="1463794"/>
            <a:ext cx="1260000" cy="126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031244" y="3143767"/>
            <a:ext cx="2340000" cy="126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7944" y="3137063"/>
            <a:ext cx="1260000" cy="126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5223602"/>
            <a:ext cx="1980000" cy="126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243817" y="3090915"/>
            <a:ext cx="1800000" cy="12600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9610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-7292"/>
            <a:ext cx="9144000" cy="81888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83768" y="1556792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встречаем их везде: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земле и на воде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небесах и под землей,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они нужны с тобой!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их мы называть,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окружении искать.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Треугольник, круг, квадрат,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 фигурам каждый рад!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Различить их с вами сможем,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без них никак не можем!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02407" y="5797803"/>
            <a:ext cx="86409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58000" y="4879452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508104" y="5681865"/>
            <a:ext cx="1152128" cy="108012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4726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69 L 0.24583 0.044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24705 0.23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4"/>
            <a:ext cx="9144000" cy="818881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3728" y="836712"/>
            <a:ext cx="583264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«Все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умеем мы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считать»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 —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умеем мы считать.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Раз! Подняться потянуться.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счет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выполняют потягивани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Два! Согнуться, разогнуться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(Наклоны. Повороты туловища.)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Три! В ладоши три хлопка,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Головою три кивка.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головой.)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четыре - руки шире.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Хлопки в ладоши.)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— руками помахать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руками.)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Шесть —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стульчик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сесть.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Прыжки. Ходьба на месте.)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1" y="-7292"/>
            <a:ext cx="9144000" cy="8188819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947536" y="16326"/>
            <a:ext cx="6504784" cy="8412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КРУГИ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467845" y="2022599"/>
            <a:ext cx="4248472" cy="40324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367159" y="872714"/>
            <a:ext cx="1152128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596336" y="3501007"/>
            <a:ext cx="1008112" cy="10081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46412" y="4729913"/>
            <a:ext cx="1440160" cy="1440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627081" y="2672915"/>
            <a:ext cx="720080" cy="648072"/>
          </a:xfrm>
          <a:prstGeom prst="ellips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0448" y="1286974"/>
            <a:ext cx="792088" cy="79208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20302134">
            <a:off x="7610834" y="4683441"/>
            <a:ext cx="1152128" cy="10801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689699" y="1638340"/>
            <a:ext cx="1152128" cy="108012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1662456">
            <a:off x="5353335" y="948017"/>
            <a:ext cx="1152128" cy="936104"/>
          </a:xfrm>
          <a:prstGeom prst="triangl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20167578">
            <a:off x="6026658" y="5674359"/>
            <a:ext cx="792088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02643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24705 0.23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5 -0.08426 L 0.27778 -0.273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324 L -0.21805 0.076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4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963 L -0.51354 0.302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99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28171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555776" y="1628800"/>
            <a:ext cx="4320480" cy="4032448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253444" y="5617806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976099" y="5166794"/>
            <a:ext cx="1224136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67544" y="1556792"/>
            <a:ext cx="936104" cy="864096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191020">
            <a:off x="6367072" y="5094786"/>
            <a:ext cx="720080" cy="1368152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103948" y="5735758"/>
            <a:ext cx="2016224" cy="1152128"/>
          </a:xfrm>
          <a:prstGeom prst="triangl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0666107">
            <a:off x="1573337" y="2458243"/>
            <a:ext cx="864096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3645024"/>
            <a:ext cx="1368152" cy="1368152"/>
          </a:xfrm>
          <a:prstGeom prst="rect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47664" y="836712"/>
            <a:ext cx="576064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6021288"/>
            <a:ext cx="504056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806651">
            <a:off x="6364285" y="1262932"/>
            <a:ext cx="648072" cy="6684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14465" y="433115"/>
            <a:ext cx="4787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КВАДРАТЫ</a:t>
            </a:r>
          </a:p>
        </p:txBody>
      </p:sp>
    </p:spTree>
    <p:extLst>
      <p:ext uri="{BB962C8B-B14F-4D97-AF65-F5344CB8AC3E}">
        <p14:creationId xmlns:p14="http://schemas.microsoft.com/office/powerpoint/2010/main" val="89841852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18907 0.25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1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1684 0.141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022E-16 L -0.26388 -0.0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0434 -0.204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-1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689 L 0.24583 0.044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411760" y="1700808"/>
            <a:ext cx="4176464" cy="388843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H="1">
            <a:off x="2195736" y="1484784"/>
            <a:ext cx="4608512" cy="43204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5"/>
            <a:ext cx="9144000" cy="767395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 flipH="1">
            <a:off x="2195736" y="1484784"/>
            <a:ext cx="4608512" cy="432048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7452320" y="2348880"/>
            <a:ext cx="648072" cy="1872208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2339933">
            <a:off x="1828387" y="5374036"/>
            <a:ext cx="1656184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796136" y="4941168"/>
            <a:ext cx="1728192" cy="1512168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9538707" flipH="1">
            <a:off x="6300192" y="1340768"/>
            <a:ext cx="504056" cy="432048"/>
          </a:xfrm>
          <a:prstGeom prst="triangl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80312" y="4365104"/>
            <a:ext cx="1584176" cy="1584176"/>
          </a:xfrm>
          <a:prstGeom prst="ellips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670965" y="869516"/>
            <a:ext cx="1440160" cy="1296144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85379" y="1124744"/>
            <a:ext cx="1224136" cy="12241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380312" y="4365104"/>
            <a:ext cx="1584176" cy="1584176"/>
          </a:xfrm>
          <a:prstGeom prst="ellipse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311793" y="900500"/>
            <a:ext cx="648072" cy="6480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5085184"/>
            <a:ext cx="1080120" cy="1080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2406209">
            <a:off x="3811144" y="6007390"/>
            <a:ext cx="1152128" cy="1152128"/>
          </a:xfrm>
          <a:prstGeom prst="rect">
            <a:avLst/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300908" y="254169"/>
            <a:ext cx="6149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ТРЕУГОЛЬНИКИ</a:t>
            </a:r>
          </a:p>
        </p:txBody>
      </p:sp>
    </p:spTree>
    <p:extLst>
      <p:ext uri="{BB962C8B-B14F-4D97-AF65-F5344CB8AC3E}">
        <p14:creationId xmlns:p14="http://schemas.microsoft.com/office/powerpoint/2010/main" val="322396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2165 0.0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-0.14566 0.125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20469 -0.2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6 L 0.09149 -0.257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16163 0.2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2867" y="1196752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давно знакомый мой,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угол в нём прямой,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четыре стороны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Одинаковой длины.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его представить рад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его?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3933056"/>
            <a:ext cx="2530624" cy="2517254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79917"/>
            <a:ext cx="28101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832107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" y="1"/>
            <a:ext cx="9144000" cy="729756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329738" y="3170814"/>
            <a:ext cx="1080120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072590" y="4177584"/>
            <a:ext cx="1584176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4373466" y="3348161"/>
            <a:ext cx="260959" cy="33002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365898" y="5652959"/>
            <a:ext cx="432048" cy="72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859909" y="5724967"/>
            <a:ext cx="432048" cy="64807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6855754">
            <a:off x="10295312" y="3512963"/>
            <a:ext cx="792088" cy="720080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15317837">
            <a:off x="3442573" y="4330071"/>
            <a:ext cx="658600" cy="1061722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06134" y="3438786"/>
            <a:ext cx="216024" cy="21602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76833" y="3198843"/>
            <a:ext cx="2952328" cy="323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538158" y="1952483"/>
            <a:ext cx="3745432" cy="1296144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5536" y="849394"/>
            <a:ext cx="47418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ФИГУР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7984" y="6448624"/>
            <a:ext cx="8136904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28795" y="4331798"/>
            <a:ext cx="1080120" cy="10801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206161" y="3832774"/>
            <a:ext cx="905374" cy="808137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966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16163 0.2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" y="1"/>
            <a:ext cx="9144000" cy="7297560"/>
          </a:xfrm>
          <a:prstGeom prst="rect">
            <a:avLst/>
          </a:prstGeom>
        </p:spPr>
      </p:pic>
      <p:sp>
        <p:nvSpPr>
          <p:cNvPr id="2" name="Равнобедренный треугольник 1"/>
          <p:cNvSpPr/>
          <p:nvPr/>
        </p:nvSpPr>
        <p:spPr>
          <a:xfrm>
            <a:off x="2909421" y="2312876"/>
            <a:ext cx="1060704" cy="1008112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2693614" y="3266781"/>
            <a:ext cx="1512168" cy="1224136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549598" y="4463303"/>
            <a:ext cx="1800200" cy="1368152"/>
          </a:xfrm>
          <a:prstGeom prst="triangle">
            <a:avLst/>
          </a:prstGeom>
          <a:solidFill>
            <a:srgbClr val="0046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3674" y="5831455"/>
            <a:ext cx="432048" cy="69388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74074" y="1881935"/>
            <a:ext cx="1224136" cy="122413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466062" y="3090859"/>
            <a:ext cx="1584176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50038" y="4504466"/>
            <a:ext cx="2016224" cy="192744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48362" y="3374793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050238" y="3374793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15106973">
            <a:off x="5576653" y="1945150"/>
            <a:ext cx="222939" cy="106374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96136" y="206084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300192" y="2060848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84168" y="256490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156176" y="3645024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156176" y="3212976"/>
            <a:ext cx="216024" cy="21602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6335388"/>
            <a:ext cx="7704856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440160" y="570292"/>
            <a:ext cx="5652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ФИГУР СОСТОИТ КАРТИНКА</a:t>
            </a:r>
          </a:p>
        </p:txBody>
      </p:sp>
    </p:spTree>
    <p:extLst>
      <p:ext uri="{BB962C8B-B14F-4D97-AF65-F5344CB8AC3E}">
        <p14:creationId xmlns:p14="http://schemas.microsoft.com/office/powerpoint/2010/main" val="37722708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" y="1"/>
            <a:ext cx="9144000" cy="7297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267917"/>
            <a:ext cx="4572396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4614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" y="54404"/>
            <a:ext cx="9144000" cy="719102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18615" y="2338360"/>
            <a:ext cx="2160240" cy="18722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619521"/>
            <a:ext cx="3672408" cy="3309887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0" y="2204864"/>
            <a:ext cx="1008112" cy="948811"/>
          </a:xfr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898" y="548681"/>
            <a:ext cx="1440160" cy="12623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86601" y="4957120"/>
            <a:ext cx="1512168" cy="14567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5795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011772" y="1503394"/>
            <a:ext cx="4104456" cy="3281537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Словно стол стоит квадрат.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гостям обычно рад.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квадратное печенье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Положил для угощенья.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 - квадратная корзина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квадратная картина.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четыре стороны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квадратика равны.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8" y="-66698"/>
            <a:ext cx="3799656" cy="1584176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16116" y="4091999"/>
            <a:ext cx="2160240" cy="18722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1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58" y="67984"/>
            <a:ext cx="2232247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752948"/>
            <a:ext cx="2593596" cy="18574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25" y="2228224"/>
            <a:ext cx="2808312" cy="23460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22" y="2086805"/>
            <a:ext cx="1872208" cy="20358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3" y="1178327"/>
            <a:ext cx="2304256" cy="18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255183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фигуру посмотри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альбоме начерти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угла. Три стороны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 собой соедини.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не угольник,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красивый…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124744"/>
            <a:ext cx="42264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endParaRPr lang="ru-RU" sz="54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857750" y="2996952"/>
            <a:ext cx="4000500" cy="3324225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2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" y="184083"/>
            <a:ext cx="9144000" cy="7245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89" y="1683968"/>
            <a:ext cx="4369668" cy="3672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213708"/>
            <a:ext cx="1371777" cy="1741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6755" y="249717"/>
            <a:ext cx="1310489" cy="1230613"/>
          </a:xfrm>
          <a:prstGeom prst="rect">
            <a:avLst/>
          </a:prstGeom>
        </p:spPr>
      </p:pic>
      <p:sp>
        <p:nvSpPr>
          <p:cNvPr id="9" name="Равнобедренный треугольник 8"/>
          <p:cNvSpPr/>
          <p:nvPr/>
        </p:nvSpPr>
        <p:spPr>
          <a:xfrm>
            <a:off x="6925688" y="2996952"/>
            <a:ext cx="1872208" cy="1423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34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06" y="21771"/>
            <a:ext cx="9144000" cy="7245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4536504" cy="864096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3680" y="1556792"/>
            <a:ext cx="4478560" cy="30159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Треугольный треугольник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Угловатый своевольник.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на крышу дома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шапочку у гнома.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острый кончик стрелки,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ушки рыжей белки.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Угловатый очень с виду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похож на пирамиду!</a:t>
            </a: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041707" y="4132963"/>
            <a:ext cx="1872208" cy="1423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823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394</Words>
  <Application>Microsoft Office PowerPoint</Application>
  <PresentationFormat>Экран (4:3)</PresentationFormat>
  <Paragraphs>99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Волна</vt:lpstr>
      <vt:lpstr>Муниципальное дошкольное образовательное учреждение детский сад № 8 </vt:lpstr>
      <vt:lpstr>Цель: развивать представления детей о  геометрических фигурах: круге, квадрате,  треугольнике.</vt:lpstr>
      <vt:lpstr>Презентация PowerPoint</vt:lpstr>
      <vt:lpstr>Презентация PowerPoint</vt:lpstr>
      <vt:lpstr>Квадрат</vt:lpstr>
      <vt:lpstr>Презентация PowerPoint</vt:lpstr>
      <vt:lpstr>Презентация PowerPoint</vt:lpstr>
      <vt:lpstr>Презентация PowerPoint</vt:lpstr>
      <vt:lpstr>Треугольник</vt:lpstr>
      <vt:lpstr>Презентация PowerPoint</vt:lpstr>
      <vt:lpstr>Презентация PowerPoint</vt:lpstr>
      <vt:lpstr>Презентация PowerPoint</vt:lpstr>
      <vt:lpstr>Круг</vt:lpstr>
      <vt:lpstr>Презентация PowerPoint</vt:lpstr>
      <vt:lpstr>Презентация PowerPoint</vt:lpstr>
      <vt:lpstr>Презентация PowerPoint</vt:lpstr>
      <vt:lpstr>Прямоугольник</vt:lpstr>
      <vt:lpstr>Презентация PowerPoint</vt:lpstr>
      <vt:lpstr>Презентация PowerPoint</vt:lpstr>
      <vt:lpstr>Презентация PowerPoint</vt:lpstr>
      <vt:lpstr>Овал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фигуры</dc:title>
  <dc:creator>наташа</dc:creator>
  <cp:lastModifiedBy>Влад</cp:lastModifiedBy>
  <cp:revision>67</cp:revision>
  <dcterms:created xsi:type="dcterms:W3CDTF">2013-09-07T15:08:04Z</dcterms:created>
  <dcterms:modified xsi:type="dcterms:W3CDTF">2021-07-30T03:22:08Z</dcterms:modified>
</cp:coreProperties>
</file>